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5" r:id="rId6"/>
    <p:sldId id="258" r:id="rId7"/>
    <p:sldId id="262" r:id="rId8"/>
    <p:sldId id="260" r:id="rId9"/>
    <p:sldId id="263" r:id="rId10"/>
    <p:sldId id="264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4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4" d="100"/>
          <a:sy n="64" d="100"/>
        </p:scale>
        <p:origin x="2394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25820-C164-4C48-B997-44029C416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E8B5-0AF9-4F34-A6F6-B2250626F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68AEB-06A8-4E04-8DFE-9384D7C94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B1513-721E-4084-BA7E-CC635ED81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751F6-2DEE-4407-B590-38377B130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4492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27698-D970-496F-9C1C-C1234EDB9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9D30B6-2273-45CE-9DD0-B8BB9F6FE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EC4BC-B135-4B9B-BBD6-63FF2A0FE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3F4778-F173-4746-B19B-5977058EF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9FF506-64FF-46CB-89B4-F6831DF37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6346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BB2A41-AE22-4EC3-A674-257DB89327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60055-5D1E-4906-A517-3FCF3DFC5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9471D-B690-4910-B2A8-041C74CD6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26D5-C347-4874-80EB-398D5A008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5E3B8-09A7-4218-9AC1-FD9A61DC1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0567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583F4-2906-4873-B6DA-3AEFC9C40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33FEB-25FC-44FA-8765-DD4EC6C66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8F8A5-734B-4969-82D8-0B38C3B3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72762-58E0-443D-8620-A7B4AC5C8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CDB11-8940-4F4B-B40F-EF90F0EC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9676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223ED-9C6A-4214-B5DB-63D1D9A50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6D58F3-C496-4118-A11F-7F5AC94E0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DEA39-0F33-4622-A355-C2C13610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31F89-3326-4CFD-A041-11D566C4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FB725-2B94-44C8-B9E5-87EB5D4FF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394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A22DA-6F0C-4026-A5F6-C74B3476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79031-3D71-4461-B469-A59E79DEAA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68897B-4F37-4E45-AF29-569FFF46FF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1E3F9-EA12-46C0-A1E1-FE1448C72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89AEA1-30ED-469B-BF7D-4C725EEDD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38070-1696-4189-8510-A822691DD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0997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5409A-65F5-4A04-976B-BC54760BB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9802B-1C87-48A0-97CB-BC7BC6F72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B36C47-6191-48C2-8E56-3CCD2A398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B999AF-DCB4-4AAC-B3B3-7DF61E200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B25A10-5B09-4A5A-91A7-97B535BEFC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F70A8B-F817-4A56-85A7-846F1DB87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B997BE-6E5C-48FC-89F4-49B809FD2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322D7C-6A6D-4192-A116-AFEBDD34D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611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877A1-9CBA-45DA-9908-3D481A60E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11625A-9D00-41F4-891B-F1A705549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4CA41-EF2F-488F-A8A2-CB327E41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3ABF03-BB7B-4E70-A49D-95459FF38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0671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05E7F8-005A-4B1E-8547-361DB7142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5A15E1-E429-4125-B4DB-E7D463BDB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FCAB4E-CC4B-4473-95BD-15943905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614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49FEB-F7B3-42B9-805A-E1EB21812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3F9B3-33B0-4A27-939C-D0852583F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1D4D7E-82DF-408B-A0D4-5CE6E90D7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66C2DE-B2A9-484D-B32B-C1382DF53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8E632-155C-4CE6-ADAA-A6456578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5F538-3946-4093-B3F9-BAB2535AB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2772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4A56D-1F8E-4BE4-B2E4-C27B7DCEE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136387-DC05-4557-BFCE-9E7F280E0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FFB6D8-F40E-414B-B81F-098D57324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35199A-F233-4365-8279-803604328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9E58AF-A824-48BB-B5EA-1073D27E1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ED6D3B-19A7-4367-A9F3-8B8FFBB7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4613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AD58BE-3E75-4E45-8EB5-4AAE0C70B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259DC-202D-40AB-994C-3DED10FF5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155D4-FF0D-4370-9500-DF6AAA9B33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48D8E-859B-4440-AE39-1173331E8A18}" type="datetimeFigureOut">
              <a:rPr lang="id-ID" smtClean="0"/>
              <a:t>11/04/2018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8954D-121E-4500-86C1-AC9CCC80B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A3344-D134-40FF-896C-13973F74F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C187C-B8D1-4724-9AEE-5C0F7CDFFE1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377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4A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aven &amp; Kreyn - Get This Party [NCS Release]">
            <a:hlinkClick r:id="" action="ppaction://media"/>
            <a:extLst>
              <a:ext uri="{FF2B5EF4-FFF2-40B4-BE49-F238E27FC236}">
                <a16:creationId xmlns:a16="http://schemas.microsoft.com/office/drawing/2014/main" id="{3701F51B-4D38-47A1-81D4-2FB9770175D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0207" y="-1473375"/>
            <a:ext cx="609600" cy="609600"/>
          </a:xfrm>
          <a:prstGeom prst="rect">
            <a:avLst/>
          </a:prstGeom>
          <a:solidFill>
            <a:schemeClr val="bg1"/>
          </a:solidFill>
          <a:effectLst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39358C-88D0-4A48-91B9-8C57DC964A81}"/>
              </a:ext>
            </a:extLst>
          </p:cNvPr>
          <p:cNvSpPr txBox="1"/>
          <p:nvPr/>
        </p:nvSpPr>
        <p:spPr>
          <a:xfrm>
            <a:off x="4641933" y="3029238"/>
            <a:ext cx="2750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ACTIVE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B35AE0-E945-4CEF-8245-5FE1A0E29D58}"/>
              </a:ext>
            </a:extLst>
          </p:cNvPr>
          <p:cNvSpPr txBox="1"/>
          <p:nvPr/>
        </p:nvSpPr>
        <p:spPr>
          <a:xfrm>
            <a:off x="4545735" y="3029238"/>
            <a:ext cx="3100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chemeClr val="bg1"/>
                </a:solidFill>
                <a:latin typeface="Axis" pitchFamily="50" charset="0"/>
              </a:rPr>
              <a:t>ENERGY</a:t>
            </a:r>
          </a:p>
        </p:txBody>
      </p:sp>
    </p:spTree>
    <p:extLst>
      <p:ext uri="{BB962C8B-B14F-4D97-AF65-F5344CB8AC3E}">
        <p14:creationId xmlns:p14="http://schemas.microsoft.com/office/powerpoint/2010/main" val="471307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1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1" de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/>
      <p:bldP spid="15" grpId="1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A39358C-88D0-4A48-91B9-8C57DC964A81}"/>
              </a:ext>
            </a:extLst>
          </p:cNvPr>
          <p:cNvSpPr txBox="1"/>
          <p:nvPr/>
        </p:nvSpPr>
        <p:spPr>
          <a:xfrm>
            <a:off x="2087049" y="3029238"/>
            <a:ext cx="80179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rgbClr val="F84A4A"/>
                </a:solidFill>
                <a:latin typeface="Axis" pitchFamily="50" charset="0"/>
              </a:rPr>
              <a:t>WWW.THEMOVID.COM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B35AE0-E945-4CEF-8245-5FE1A0E29D58}"/>
              </a:ext>
            </a:extLst>
          </p:cNvPr>
          <p:cNvSpPr txBox="1"/>
          <p:nvPr/>
        </p:nvSpPr>
        <p:spPr>
          <a:xfrm>
            <a:off x="3419658" y="3029238"/>
            <a:ext cx="5352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dirty="0">
                <a:solidFill>
                  <a:srgbClr val="F84A4A"/>
                </a:solidFill>
                <a:latin typeface="Axis" pitchFamily="50" charset="0"/>
              </a:rPr>
              <a:t>GRAB IT NOW</a:t>
            </a:r>
          </a:p>
        </p:txBody>
      </p:sp>
    </p:spTree>
    <p:extLst>
      <p:ext uri="{BB962C8B-B14F-4D97-AF65-F5344CB8AC3E}">
        <p14:creationId xmlns:p14="http://schemas.microsoft.com/office/powerpoint/2010/main" val="124277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1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1" de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EEC9EACB-8428-4EF9-8AAE-9EF256FA5C97}"/>
              </a:ext>
            </a:extLst>
          </p:cNvPr>
          <p:cNvSpPr/>
          <p:nvPr/>
        </p:nvSpPr>
        <p:spPr>
          <a:xfrm>
            <a:off x="0" y="0"/>
            <a:ext cx="12192000" cy="6902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BC2B750F-971B-4BAB-8DF6-69968E9DE8DA}"/>
              </a:ext>
            </a:extLst>
          </p:cNvPr>
          <p:cNvSpPr/>
          <p:nvPr/>
        </p:nvSpPr>
        <p:spPr>
          <a:xfrm>
            <a:off x="2534264" y="-651388"/>
            <a:ext cx="8205019" cy="8205019"/>
          </a:xfrm>
          <a:prstGeom prst="don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Circle: Hollow 1">
            <a:extLst>
              <a:ext uri="{FF2B5EF4-FFF2-40B4-BE49-F238E27FC236}">
                <a16:creationId xmlns:a16="http://schemas.microsoft.com/office/drawing/2014/main" id="{E55F0875-957E-480F-8FFA-DFCF6CD0BE3A}"/>
              </a:ext>
            </a:extLst>
          </p:cNvPr>
          <p:cNvSpPr/>
          <p:nvPr/>
        </p:nvSpPr>
        <p:spPr>
          <a:xfrm>
            <a:off x="3185652" y="0"/>
            <a:ext cx="6902245" cy="6902245"/>
          </a:xfrm>
          <a:prstGeom prst="donut">
            <a:avLst/>
          </a:prstGeom>
          <a:solidFill>
            <a:srgbClr val="F8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3" name="Circle: Hollow 2">
            <a:extLst>
              <a:ext uri="{FF2B5EF4-FFF2-40B4-BE49-F238E27FC236}">
                <a16:creationId xmlns:a16="http://schemas.microsoft.com/office/drawing/2014/main" id="{C4ADC570-882D-4362-80F1-351C464D5877}"/>
              </a:ext>
            </a:extLst>
          </p:cNvPr>
          <p:cNvSpPr/>
          <p:nvPr/>
        </p:nvSpPr>
        <p:spPr>
          <a:xfrm>
            <a:off x="3185652" y="0"/>
            <a:ext cx="6902245" cy="6902245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EA450-6DB4-4B35-9682-2D9F40D968E2}"/>
              </a:ext>
            </a:extLst>
          </p:cNvPr>
          <p:cNvSpPr txBox="1"/>
          <p:nvPr/>
        </p:nvSpPr>
        <p:spPr>
          <a:xfrm>
            <a:off x="5001998" y="2666291"/>
            <a:ext cx="3269549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rgbClr val="F84A4A"/>
                </a:solidFill>
                <a:latin typeface="Axis" pitchFamily="50" charset="0"/>
              </a:rPr>
              <a:t>NEW BRAND </a:t>
            </a:r>
          </a:p>
          <a:p>
            <a:r>
              <a:rPr lang="id-ID" sz="3200" dirty="0">
                <a:solidFill>
                  <a:srgbClr val="F84A4A"/>
                </a:solidFill>
                <a:latin typeface="Axis" pitchFamily="50" charset="0"/>
              </a:rPr>
              <a:t>POWERPOINT </a:t>
            </a:r>
          </a:p>
          <a:p>
            <a:r>
              <a:rPr lang="id-ID" sz="3200" dirty="0">
                <a:solidFill>
                  <a:srgbClr val="F84A4A"/>
                </a:solidFill>
                <a:latin typeface="Axis" pitchFamily="50" charset="0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405296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6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 animBg="1"/>
      <p:bldP spid="2" grpId="0" animBg="1"/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191819-73A0-4878-B62B-2F1FC80BF1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6D9BE8-FFF3-4382-82F5-7A1BA47DDB95}"/>
              </a:ext>
            </a:extLst>
          </p:cNvPr>
          <p:cNvSpPr/>
          <p:nvPr/>
        </p:nvSpPr>
        <p:spPr>
          <a:xfrm>
            <a:off x="0" y="3624416"/>
            <a:ext cx="12192000" cy="3233584"/>
          </a:xfrm>
          <a:prstGeom prst="rect">
            <a:avLst/>
          </a:prstGeom>
          <a:pattFill prst="pct5">
            <a:fgClr>
              <a:schemeClr val="bg1"/>
            </a:fgClr>
            <a:bgClr>
              <a:srgbClr val="7030A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5743A57D-9F05-4022-83D2-9EAB1C43A3BE}"/>
              </a:ext>
            </a:extLst>
          </p:cNvPr>
          <p:cNvSpPr/>
          <p:nvPr/>
        </p:nvSpPr>
        <p:spPr>
          <a:xfrm>
            <a:off x="7040608" y="5021830"/>
            <a:ext cx="814653" cy="243340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Oval 3">
            <a:extLst>
              <a:ext uri="{FF2B5EF4-FFF2-40B4-BE49-F238E27FC236}">
                <a16:creationId xmlns:a16="http://schemas.microsoft.com/office/drawing/2014/main" id="{503BE25B-5A54-4281-8191-6210A2FE1269}"/>
              </a:ext>
            </a:extLst>
          </p:cNvPr>
          <p:cNvSpPr/>
          <p:nvPr/>
        </p:nvSpPr>
        <p:spPr>
          <a:xfrm>
            <a:off x="3397044" y="1012722"/>
            <a:ext cx="4832555" cy="4832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BCBF6314-1AE5-4403-B0D3-A5FDB836CF12}"/>
              </a:ext>
            </a:extLst>
          </p:cNvPr>
          <p:cNvSpPr/>
          <p:nvPr/>
        </p:nvSpPr>
        <p:spPr>
          <a:xfrm>
            <a:off x="7447935" y="3089784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lowchart: Terminator 5">
            <a:extLst>
              <a:ext uri="{FF2B5EF4-FFF2-40B4-BE49-F238E27FC236}">
                <a16:creationId xmlns:a16="http://schemas.microsoft.com/office/drawing/2014/main" id="{78B18BC9-FFB2-4799-8F31-D18EAF2832BE}"/>
              </a:ext>
            </a:extLst>
          </p:cNvPr>
          <p:cNvSpPr/>
          <p:nvPr/>
        </p:nvSpPr>
        <p:spPr>
          <a:xfrm>
            <a:off x="2925094" y="4038597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lowchart: Terminator 6">
            <a:extLst>
              <a:ext uri="{FF2B5EF4-FFF2-40B4-BE49-F238E27FC236}">
                <a16:creationId xmlns:a16="http://schemas.microsoft.com/office/drawing/2014/main" id="{B77DDA76-C2A0-4DCC-886D-C7614C8AD4EF}"/>
              </a:ext>
            </a:extLst>
          </p:cNvPr>
          <p:cNvSpPr/>
          <p:nvPr/>
        </p:nvSpPr>
        <p:spPr>
          <a:xfrm>
            <a:off x="3298718" y="3748541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FCD097-EBAA-435E-B47E-6D253244D3B0}"/>
              </a:ext>
            </a:extLst>
          </p:cNvPr>
          <p:cNvSpPr txBox="1"/>
          <p:nvPr/>
        </p:nvSpPr>
        <p:spPr>
          <a:xfrm>
            <a:off x="6541342" y="2366509"/>
            <a:ext cx="43204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bg1"/>
                </a:solidFill>
                <a:latin typeface="Gotham" panose="02000604030000020004" pitchFamily="50" charset="0"/>
              </a:rPr>
              <a:t>Lorem Ipsum</a:t>
            </a:r>
          </a:p>
          <a:p>
            <a:r>
              <a:rPr lang="id-ID" sz="4400" dirty="0">
                <a:solidFill>
                  <a:schemeClr val="bg1"/>
                </a:solidFill>
                <a:latin typeface="Gotham" panose="02000604030000020004" pitchFamily="50" charset="0"/>
              </a:rPr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659954473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0 L -0.18619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2.59259E-6 L -0.15313 0.00115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3.7037E-6 L -0.17852 0.00277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32" y="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BC74599-1CC2-4566-8D55-1A2C44E4943C}"/>
              </a:ext>
            </a:extLst>
          </p:cNvPr>
          <p:cNvSpPr/>
          <p:nvPr/>
        </p:nvSpPr>
        <p:spPr>
          <a:xfrm>
            <a:off x="2330245" y="-612059"/>
            <a:ext cx="8082116" cy="8082116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solidFill>
            <a:srgbClr val="FFC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585FACE-48B9-4627-92BB-260F68672BD3}"/>
              </a:ext>
            </a:extLst>
          </p:cNvPr>
          <p:cNvSpPr/>
          <p:nvPr/>
        </p:nvSpPr>
        <p:spPr>
          <a:xfrm>
            <a:off x="0" y="-3049231"/>
            <a:ext cx="12956459" cy="12956459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solidFill>
            <a:srgbClr val="FFC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939D1D4-3103-45BC-8D96-4FF8BC7F5808}"/>
              </a:ext>
            </a:extLst>
          </p:cNvPr>
          <p:cNvSpPr/>
          <p:nvPr/>
        </p:nvSpPr>
        <p:spPr>
          <a:xfrm>
            <a:off x="3927986" y="973393"/>
            <a:ext cx="4866967" cy="4866967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solidFill>
            <a:srgbClr val="FFC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B79AF948-6A55-4EDF-AAF0-8CC3334FF48C}"/>
              </a:ext>
            </a:extLst>
          </p:cNvPr>
          <p:cNvSpPr/>
          <p:nvPr/>
        </p:nvSpPr>
        <p:spPr>
          <a:xfrm>
            <a:off x="2330245" y="-612059"/>
            <a:ext cx="8082116" cy="8082116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64FA0370-04DA-4EB4-BB50-E16C0C8AF920}"/>
              </a:ext>
            </a:extLst>
          </p:cNvPr>
          <p:cNvSpPr/>
          <p:nvPr/>
        </p:nvSpPr>
        <p:spPr>
          <a:xfrm>
            <a:off x="3215149" y="272844"/>
            <a:ext cx="6312308" cy="6312308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76201BB9-D389-4F8E-B64F-10171044591D}"/>
              </a:ext>
            </a:extLst>
          </p:cNvPr>
          <p:cNvSpPr/>
          <p:nvPr/>
        </p:nvSpPr>
        <p:spPr>
          <a:xfrm>
            <a:off x="3990669" y="1017640"/>
            <a:ext cx="4761268" cy="4761268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AF664A-B818-49D3-B65D-B05927C92A90}"/>
              </a:ext>
            </a:extLst>
          </p:cNvPr>
          <p:cNvSpPr txBox="1"/>
          <p:nvPr/>
        </p:nvSpPr>
        <p:spPr>
          <a:xfrm>
            <a:off x="5364176" y="2868267"/>
            <a:ext cx="1994585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rgbClr val="FFC000"/>
                </a:solidFill>
                <a:latin typeface="Axis" pitchFamily="50" charset="0"/>
              </a:rPr>
              <a:t>MODERN</a:t>
            </a:r>
          </a:p>
          <a:p>
            <a:r>
              <a:rPr lang="id-ID" sz="3200" dirty="0">
                <a:solidFill>
                  <a:srgbClr val="FFC000"/>
                </a:solidFill>
                <a:latin typeface="Axis" pitchFamily="50" charset="0"/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2954347044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8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2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D2EEE63-CFD6-4D1D-AA27-94C6A07E35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F1CAFB5B-ED5F-43CD-9582-228D6EA2E1C1}"/>
              </a:ext>
            </a:extLst>
          </p:cNvPr>
          <p:cNvSpPr/>
          <p:nvPr/>
        </p:nvSpPr>
        <p:spPr>
          <a:xfrm>
            <a:off x="-1600200" y="-1600200"/>
            <a:ext cx="5334000" cy="9525000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FFEC5A0B-F38D-4357-BF0B-E3B54FA70676}"/>
              </a:ext>
            </a:extLst>
          </p:cNvPr>
          <p:cNvSpPr/>
          <p:nvPr/>
        </p:nvSpPr>
        <p:spPr>
          <a:xfrm>
            <a:off x="8305802" y="-1333500"/>
            <a:ext cx="5334000" cy="9525000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5A54BB-7684-467A-ADB4-3958E69A7D0C}"/>
              </a:ext>
            </a:extLst>
          </p:cNvPr>
          <p:cNvSpPr txBox="1"/>
          <p:nvPr/>
        </p:nvSpPr>
        <p:spPr>
          <a:xfrm>
            <a:off x="3810002" y="4347709"/>
            <a:ext cx="43204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400" b="1" dirty="0">
                <a:solidFill>
                  <a:schemeClr val="bg1"/>
                </a:solidFill>
                <a:latin typeface="Gotham" panose="02000604030000020004" pitchFamily="50" charset="0"/>
              </a:rPr>
              <a:t>Lorem Ipsum</a:t>
            </a:r>
          </a:p>
          <a:p>
            <a:pPr algn="ctr"/>
            <a:r>
              <a:rPr lang="id-ID" sz="4400" dirty="0">
                <a:solidFill>
                  <a:schemeClr val="bg1"/>
                </a:solidFill>
                <a:latin typeface="Gotham" panose="02000604030000020004" pitchFamily="50" charset="0"/>
              </a:rPr>
              <a:t>Dolor Sit Amet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00074E-B5F9-4FF6-8645-E22340F66139}"/>
              </a:ext>
            </a:extLst>
          </p:cNvPr>
          <p:cNvSpPr txBox="1"/>
          <p:nvPr/>
        </p:nvSpPr>
        <p:spPr>
          <a:xfrm>
            <a:off x="4105270" y="3620677"/>
            <a:ext cx="38290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400" b="1" u="sng" dirty="0">
                <a:solidFill>
                  <a:schemeClr val="bg1"/>
                </a:solidFill>
                <a:latin typeface="Gotham" panose="02000604030000020004" pitchFamily="50" charset="0"/>
              </a:rPr>
              <a:t>Elegant Title</a:t>
            </a:r>
            <a:endParaRPr lang="id-ID" sz="4400" u="sng" dirty="0">
              <a:solidFill>
                <a:schemeClr val="bg1"/>
              </a:solidFill>
              <a:latin typeface="Gotham" panose="02000604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702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EEC9EACB-8428-4EF9-8AAE-9EF256FA5C97}"/>
              </a:ext>
            </a:extLst>
          </p:cNvPr>
          <p:cNvSpPr/>
          <p:nvPr/>
        </p:nvSpPr>
        <p:spPr>
          <a:xfrm>
            <a:off x="0" y="0"/>
            <a:ext cx="12192000" cy="6902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BC2B750F-971B-4BAB-8DF6-69968E9DE8DA}"/>
              </a:ext>
            </a:extLst>
          </p:cNvPr>
          <p:cNvSpPr/>
          <p:nvPr/>
        </p:nvSpPr>
        <p:spPr>
          <a:xfrm>
            <a:off x="2534264" y="-651388"/>
            <a:ext cx="8205019" cy="8205019"/>
          </a:xfrm>
          <a:prstGeom prst="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E55F0875-957E-480F-8FFA-DFCF6CD0BE3A}"/>
              </a:ext>
            </a:extLst>
          </p:cNvPr>
          <p:cNvSpPr/>
          <p:nvPr/>
        </p:nvSpPr>
        <p:spPr>
          <a:xfrm>
            <a:off x="3185652" y="0"/>
            <a:ext cx="6902245" cy="6902245"/>
          </a:xfrm>
          <a:prstGeom prst="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3" name="Frame 2">
            <a:extLst>
              <a:ext uri="{FF2B5EF4-FFF2-40B4-BE49-F238E27FC236}">
                <a16:creationId xmlns:a16="http://schemas.microsoft.com/office/drawing/2014/main" id="{C4ADC570-882D-4362-80F1-351C464D5877}"/>
              </a:ext>
            </a:extLst>
          </p:cNvPr>
          <p:cNvSpPr/>
          <p:nvPr/>
        </p:nvSpPr>
        <p:spPr>
          <a:xfrm>
            <a:off x="3185652" y="0"/>
            <a:ext cx="6902245" cy="6902245"/>
          </a:xfrm>
          <a:prstGeom prst="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EA450-6DB4-4B35-9682-2D9F40D968E2}"/>
              </a:ext>
            </a:extLst>
          </p:cNvPr>
          <p:cNvSpPr txBox="1"/>
          <p:nvPr/>
        </p:nvSpPr>
        <p:spPr>
          <a:xfrm>
            <a:off x="4295988" y="2866346"/>
            <a:ext cx="3600024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Axis" pitchFamily="50" charset="0"/>
              </a:rPr>
              <a:t>ELEGANT TITLE</a:t>
            </a:r>
          </a:p>
        </p:txBody>
      </p:sp>
    </p:spTree>
    <p:extLst>
      <p:ext uri="{BB962C8B-B14F-4D97-AF65-F5344CB8AC3E}">
        <p14:creationId xmlns:p14="http://schemas.microsoft.com/office/powerpoint/2010/main" val="221170775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6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 animBg="1"/>
      <p:bldP spid="2" grpId="0" animBg="1"/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191819-73A0-4878-B62B-2F1FC80BF1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6D9BE8-FFF3-4382-82F5-7A1BA47DDB95}"/>
              </a:ext>
            </a:extLst>
          </p:cNvPr>
          <p:cNvSpPr/>
          <p:nvPr/>
        </p:nvSpPr>
        <p:spPr>
          <a:xfrm>
            <a:off x="0" y="3624416"/>
            <a:ext cx="12192000" cy="3233584"/>
          </a:xfrm>
          <a:prstGeom prst="rect">
            <a:avLst/>
          </a:prstGeom>
          <a:pattFill prst="pct5">
            <a:fgClr>
              <a:schemeClr val="bg1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5743A57D-9F05-4022-83D2-9EAB1C43A3BE}"/>
              </a:ext>
            </a:extLst>
          </p:cNvPr>
          <p:cNvSpPr/>
          <p:nvPr/>
        </p:nvSpPr>
        <p:spPr>
          <a:xfrm>
            <a:off x="7040608" y="5021830"/>
            <a:ext cx="814653" cy="243340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503BE25B-5A54-4281-8191-6210A2FE1269}"/>
              </a:ext>
            </a:extLst>
          </p:cNvPr>
          <p:cNvSpPr/>
          <p:nvPr/>
        </p:nvSpPr>
        <p:spPr>
          <a:xfrm>
            <a:off x="3397044" y="1012722"/>
            <a:ext cx="4832555" cy="4832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BCBF6314-1AE5-4403-B0D3-A5FDB836CF12}"/>
              </a:ext>
            </a:extLst>
          </p:cNvPr>
          <p:cNvSpPr/>
          <p:nvPr/>
        </p:nvSpPr>
        <p:spPr>
          <a:xfrm>
            <a:off x="7447935" y="3089784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lowchart: Terminator 5">
            <a:extLst>
              <a:ext uri="{FF2B5EF4-FFF2-40B4-BE49-F238E27FC236}">
                <a16:creationId xmlns:a16="http://schemas.microsoft.com/office/drawing/2014/main" id="{78B18BC9-FFB2-4799-8F31-D18EAF2832BE}"/>
              </a:ext>
            </a:extLst>
          </p:cNvPr>
          <p:cNvSpPr/>
          <p:nvPr/>
        </p:nvSpPr>
        <p:spPr>
          <a:xfrm>
            <a:off x="2925094" y="4038597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lowchart: Terminator 6">
            <a:extLst>
              <a:ext uri="{FF2B5EF4-FFF2-40B4-BE49-F238E27FC236}">
                <a16:creationId xmlns:a16="http://schemas.microsoft.com/office/drawing/2014/main" id="{B77DDA76-C2A0-4DCC-886D-C7614C8AD4EF}"/>
              </a:ext>
            </a:extLst>
          </p:cNvPr>
          <p:cNvSpPr/>
          <p:nvPr/>
        </p:nvSpPr>
        <p:spPr>
          <a:xfrm>
            <a:off x="3298718" y="3748541"/>
            <a:ext cx="1135626" cy="339216"/>
          </a:xfrm>
          <a:prstGeom prst="flowChartTermina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FCD097-EBAA-435E-B47E-6D253244D3B0}"/>
              </a:ext>
            </a:extLst>
          </p:cNvPr>
          <p:cNvSpPr txBox="1"/>
          <p:nvPr/>
        </p:nvSpPr>
        <p:spPr>
          <a:xfrm>
            <a:off x="6541342" y="2366509"/>
            <a:ext cx="43204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>
                <a:solidFill>
                  <a:schemeClr val="bg1"/>
                </a:solidFill>
                <a:latin typeface="Gotham" panose="02000604030000020004" pitchFamily="50" charset="0"/>
              </a:rPr>
              <a:t>Lorem Ipsum</a:t>
            </a:r>
          </a:p>
          <a:p>
            <a:r>
              <a:rPr lang="id-ID" sz="4400" dirty="0">
                <a:solidFill>
                  <a:schemeClr val="bg1"/>
                </a:solidFill>
                <a:latin typeface="Gotham" panose="02000604030000020004" pitchFamily="50" charset="0"/>
              </a:rPr>
              <a:t>Dolor Sit Amet</a:t>
            </a:r>
          </a:p>
        </p:txBody>
      </p:sp>
    </p:spTree>
    <p:extLst>
      <p:ext uri="{BB962C8B-B14F-4D97-AF65-F5344CB8AC3E}">
        <p14:creationId xmlns:p14="http://schemas.microsoft.com/office/powerpoint/2010/main" val="165072261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0 L -0.18619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2.59259E-6 L -0.15313 0.00115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3.7037E-6 L -0.17852 0.00277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32" y="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BC74599-1CC2-4566-8D55-1A2C44E4943C}"/>
              </a:ext>
            </a:extLst>
          </p:cNvPr>
          <p:cNvSpPr/>
          <p:nvPr/>
        </p:nvSpPr>
        <p:spPr>
          <a:xfrm>
            <a:off x="2330245" y="-612059"/>
            <a:ext cx="8082116" cy="8082116"/>
          </a:xfrm>
          <a:custGeom>
            <a:avLst/>
            <a:gdLst>
              <a:gd name="connsiteX0" fmla="*/ 4041058 w 8082116"/>
              <a:gd name="connsiteY0" fmla="*/ 961103 h 8082116"/>
              <a:gd name="connsiteX1" fmla="*/ 961103 w 8082116"/>
              <a:gd name="connsiteY1" fmla="*/ 4041058 h 8082116"/>
              <a:gd name="connsiteX2" fmla="*/ 4041058 w 8082116"/>
              <a:gd name="connsiteY2" fmla="*/ 7121013 h 8082116"/>
              <a:gd name="connsiteX3" fmla="*/ 7121013 w 8082116"/>
              <a:gd name="connsiteY3" fmla="*/ 4041058 h 8082116"/>
              <a:gd name="connsiteX4" fmla="*/ 4041058 w 8082116"/>
              <a:gd name="connsiteY4" fmla="*/ 961103 h 8082116"/>
              <a:gd name="connsiteX5" fmla="*/ 4041058 w 8082116"/>
              <a:gd name="connsiteY5" fmla="*/ 0 h 8082116"/>
              <a:gd name="connsiteX6" fmla="*/ 8082116 w 8082116"/>
              <a:gd name="connsiteY6" fmla="*/ 4041058 h 8082116"/>
              <a:gd name="connsiteX7" fmla="*/ 4041058 w 8082116"/>
              <a:gd name="connsiteY7" fmla="*/ 8082116 h 8082116"/>
              <a:gd name="connsiteX8" fmla="*/ 0 w 8082116"/>
              <a:gd name="connsiteY8" fmla="*/ 4041058 h 8082116"/>
              <a:gd name="connsiteX9" fmla="*/ 4041058 w 8082116"/>
              <a:gd name="connsiteY9" fmla="*/ 0 h 80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2116" h="8082116">
                <a:moveTo>
                  <a:pt x="4041058" y="961103"/>
                </a:moveTo>
                <a:cubicBezTo>
                  <a:pt x="2340046" y="961103"/>
                  <a:pt x="961103" y="2340046"/>
                  <a:pt x="961103" y="4041058"/>
                </a:cubicBezTo>
                <a:cubicBezTo>
                  <a:pt x="961103" y="5742070"/>
                  <a:pt x="2340046" y="7121013"/>
                  <a:pt x="4041058" y="7121013"/>
                </a:cubicBezTo>
                <a:cubicBezTo>
                  <a:pt x="5742070" y="7121013"/>
                  <a:pt x="7121013" y="5742070"/>
                  <a:pt x="7121013" y="4041058"/>
                </a:cubicBezTo>
                <a:cubicBezTo>
                  <a:pt x="7121013" y="2340046"/>
                  <a:pt x="5742070" y="961103"/>
                  <a:pt x="4041058" y="961103"/>
                </a:cubicBezTo>
                <a:close/>
                <a:moveTo>
                  <a:pt x="4041058" y="0"/>
                </a:moveTo>
                <a:cubicBezTo>
                  <a:pt x="6272873" y="0"/>
                  <a:pt x="8082116" y="1809243"/>
                  <a:pt x="8082116" y="4041058"/>
                </a:cubicBezTo>
                <a:cubicBezTo>
                  <a:pt x="8082116" y="6272873"/>
                  <a:pt x="6272873" y="8082116"/>
                  <a:pt x="4041058" y="8082116"/>
                </a:cubicBezTo>
                <a:cubicBezTo>
                  <a:pt x="1809243" y="8082116"/>
                  <a:pt x="0" y="6272873"/>
                  <a:pt x="0" y="4041058"/>
                </a:cubicBezTo>
                <a:cubicBezTo>
                  <a:pt x="0" y="1809243"/>
                  <a:pt x="1809243" y="0"/>
                  <a:pt x="4041058" y="0"/>
                </a:cubicBezTo>
                <a:close/>
              </a:path>
            </a:pathLst>
          </a:custGeom>
          <a:solidFill>
            <a:srgbClr val="FFC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C585FACE-48B9-4627-92BB-260F68672BD3}"/>
              </a:ext>
            </a:extLst>
          </p:cNvPr>
          <p:cNvSpPr/>
          <p:nvPr/>
        </p:nvSpPr>
        <p:spPr>
          <a:xfrm>
            <a:off x="0" y="-3049231"/>
            <a:ext cx="12956459" cy="12956459"/>
          </a:xfrm>
          <a:prstGeom prst="frame">
            <a:avLst/>
          </a:prstGeom>
          <a:solidFill>
            <a:srgbClr val="7030A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B939D1D4-3103-45BC-8D96-4FF8BC7F5808}"/>
              </a:ext>
            </a:extLst>
          </p:cNvPr>
          <p:cNvSpPr/>
          <p:nvPr/>
        </p:nvSpPr>
        <p:spPr>
          <a:xfrm>
            <a:off x="3927986" y="973393"/>
            <a:ext cx="4866967" cy="4866967"/>
          </a:xfrm>
          <a:prstGeom prst="frame">
            <a:avLst/>
          </a:prstGeom>
          <a:solidFill>
            <a:srgbClr val="7030A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1" name="Frame 10">
            <a:extLst>
              <a:ext uri="{FF2B5EF4-FFF2-40B4-BE49-F238E27FC236}">
                <a16:creationId xmlns:a16="http://schemas.microsoft.com/office/drawing/2014/main" id="{B79AF948-6A55-4EDF-AAF0-8CC3334FF48C}"/>
              </a:ext>
            </a:extLst>
          </p:cNvPr>
          <p:cNvSpPr/>
          <p:nvPr/>
        </p:nvSpPr>
        <p:spPr>
          <a:xfrm>
            <a:off x="2330245" y="-612059"/>
            <a:ext cx="8082116" cy="8082116"/>
          </a:xfrm>
          <a:prstGeom prst="frame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Frame 11">
            <a:extLst>
              <a:ext uri="{FF2B5EF4-FFF2-40B4-BE49-F238E27FC236}">
                <a16:creationId xmlns:a16="http://schemas.microsoft.com/office/drawing/2014/main" id="{64FA0370-04DA-4EB4-BB50-E16C0C8AF920}"/>
              </a:ext>
            </a:extLst>
          </p:cNvPr>
          <p:cNvSpPr/>
          <p:nvPr/>
        </p:nvSpPr>
        <p:spPr>
          <a:xfrm>
            <a:off x="3215149" y="272844"/>
            <a:ext cx="6312308" cy="6312308"/>
          </a:xfrm>
          <a:prstGeom prst="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Frame 12">
            <a:extLst>
              <a:ext uri="{FF2B5EF4-FFF2-40B4-BE49-F238E27FC236}">
                <a16:creationId xmlns:a16="http://schemas.microsoft.com/office/drawing/2014/main" id="{76201BB9-D389-4F8E-B64F-10171044591D}"/>
              </a:ext>
            </a:extLst>
          </p:cNvPr>
          <p:cNvSpPr/>
          <p:nvPr/>
        </p:nvSpPr>
        <p:spPr>
          <a:xfrm>
            <a:off x="3990669" y="1017640"/>
            <a:ext cx="4761268" cy="4761268"/>
          </a:xfrm>
          <a:prstGeom prst="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AA3A5B-9FBD-440B-8ACA-7C33E6B3E0BE}"/>
              </a:ext>
            </a:extLst>
          </p:cNvPr>
          <p:cNvSpPr txBox="1"/>
          <p:nvPr/>
        </p:nvSpPr>
        <p:spPr>
          <a:xfrm>
            <a:off x="5525884" y="4535477"/>
            <a:ext cx="1904689" cy="1077218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rgbClr val="FFC000"/>
                </a:solidFill>
                <a:latin typeface="Axis" pitchFamily="50" charset="0"/>
              </a:rPr>
              <a:t>FAST </a:t>
            </a:r>
          </a:p>
          <a:p>
            <a:r>
              <a:rPr lang="id-ID" sz="3200" dirty="0">
                <a:solidFill>
                  <a:srgbClr val="FFC000"/>
                </a:solidFill>
                <a:latin typeface="Axis" pitchFamily="50" charset="0"/>
              </a:rPr>
              <a:t>RENDER</a:t>
            </a:r>
          </a:p>
        </p:txBody>
      </p:sp>
    </p:spTree>
    <p:extLst>
      <p:ext uri="{BB962C8B-B14F-4D97-AF65-F5344CB8AC3E}">
        <p14:creationId xmlns:p14="http://schemas.microsoft.com/office/powerpoint/2010/main" val="4282370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8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ED2EEE63-CFD6-4D1D-AA27-94C6A07E35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F1CAFB5B-ED5F-43CD-9582-228D6EA2E1C1}"/>
              </a:ext>
            </a:extLst>
          </p:cNvPr>
          <p:cNvSpPr/>
          <p:nvPr/>
        </p:nvSpPr>
        <p:spPr>
          <a:xfrm>
            <a:off x="-1600200" y="-1600200"/>
            <a:ext cx="5334000" cy="9525000"/>
          </a:xfrm>
          <a:prstGeom prst="parallelogram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FFEC5A0B-F38D-4357-BF0B-E3B54FA70676}"/>
              </a:ext>
            </a:extLst>
          </p:cNvPr>
          <p:cNvSpPr/>
          <p:nvPr/>
        </p:nvSpPr>
        <p:spPr>
          <a:xfrm>
            <a:off x="8305802" y="-1333500"/>
            <a:ext cx="5334000" cy="9525000"/>
          </a:xfrm>
          <a:prstGeom prst="parallelogram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5A54BB-7684-467A-ADB4-3958E69A7D0C}"/>
              </a:ext>
            </a:extLst>
          </p:cNvPr>
          <p:cNvSpPr txBox="1"/>
          <p:nvPr/>
        </p:nvSpPr>
        <p:spPr>
          <a:xfrm>
            <a:off x="3810002" y="4347709"/>
            <a:ext cx="43204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400" b="1" dirty="0">
                <a:solidFill>
                  <a:schemeClr val="bg1"/>
                </a:solidFill>
                <a:latin typeface="Gotham" panose="02000604030000020004" pitchFamily="50" charset="0"/>
              </a:rPr>
              <a:t>Lorem Ipsum</a:t>
            </a:r>
          </a:p>
          <a:p>
            <a:pPr algn="ctr"/>
            <a:r>
              <a:rPr lang="id-ID" sz="4400" dirty="0">
                <a:solidFill>
                  <a:schemeClr val="bg1"/>
                </a:solidFill>
                <a:latin typeface="Gotham" panose="02000604030000020004" pitchFamily="50" charset="0"/>
              </a:rPr>
              <a:t>Dolor Sit Amet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00074E-B5F9-4FF6-8645-E22340F66139}"/>
              </a:ext>
            </a:extLst>
          </p:cNvPr>
          <p:cNvSpPr txBox="1"/>
          <p:nvPr/>
        </p:nvSpPr>
        <p:spPr>
          <a:xfrm>
            <a:off x="4105270" y="3620677"/>
            <a:ext cx="38290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400" b="1" u="sng" dirty="0">
                <a:solidFill>
                  <a:schemeClr val="bg1"/>
                </a:solidFill>
                <a:latin typeface="Gotham" panose="02000604030000020004" pitchFamily="50" charset="0"/>
              </a:rPr>
              <a:t>Elegant Title</a:t>
            </a:r>
            <a:endParaRPr lang="id-ID" sz="4400" u="sng" dirty="0">
              <a:solidFill>
                <a:schemeClr val="bg1"/>
              </a:solidFill>
              <a:latin typeface="Gotham" panose="02000604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26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40</Words>
  <Application>Microsoft Office PowerPoint</Application>
  <PresentationFormat>Widescreen</PresentationFormat>
  <Paragraphs>22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Axis</vt:lpstr>
      <vt:lpstr>Calibri</vt:lpstr>
      <vt:lpstr>Calibri Light</vt:lpstr>
      <vt:lpstr>Gotham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21</cp:revision>
  <dcterms:created xsi:type="dcterms:W3CDTF">2018-03-08T03:57:42Z</dcterms:created>
  <dcterms:modified xsi:type="dcterms:W3CDTF">2018-04-10T17:14:41Z</dcterms:modified>
</cp:coreProperties>
</file>